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58F2599-5A56-7DA0-9875-C59573998C73}"/>
              </a:ext>
            </a:extLst>
          </p:cNvPr>
          <p:cNvSpPr txBox="1"/>
          <p:nvPr/>
        </p:nvSpPr>
        <p:spPr>
          <a:xfrm>
            <a:off x="1876508" y="1144988"/>
            <a:ext cx="8619214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sz="3600" dirty="0"/>
              <a:t>                 ASSIGNMENT- 3</a:t>
            </a:r>
          </a:p>
          <a:p>
            <a:r>
              <a:rPr lang="en-IN" sz="3600" dirty="0"/>
              <a:t>          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with Tableau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pPr marL="63500" marR="4355465">
              <a:lnSpc>
                <a:spcPct val="115000"/>
              </a:lnSpc>
              <a:spcAft>
                <a:spcPts val="0"/>
              </a:spcAft>
            </a:pPr>
            <a:r>
              <a:rPr lang="en-IN" dirty="0"/>
              <a:t>PATHA LAKSHMI SAI PRIYA</a:t>
            </a:r>
            <a:endParaRPr lang="en-US" sz="1800" dirty="0">
              <a:effectLst/>
              <a:latin typeface="Arial MT"/>
              <a:ea typeface="Arial" panose="020B0604020202020204" pitchFamily="34" charset="0"/>
            </a:endParaRPr>
          </a:p>
          <a:p>
            <a:pPr marL="63500" marR="4355465">
              <a:lnSpc>
                <a:spcPct val="115000"/>
              </a:lnSpc>
              <a:spcAft>
                <a:spcPts val="0"/>
              </a:spcAft>
            </a:pPr>
            <a:r>
              <a:rPr lang="en-US" sz="1800" spc="-325">
                <a:effectLst/>
                <a:latin typeface="Arial MT"/>
                <a:ea typeface="Arial" panose="020B0604020202020204" pitchFamily="34" charset="0"/>
              </a:rPr>
              <a:t> </a:t>
            </a:r>
            <a:r>
              <a:rPr lang="en-US" sz="1800">
                <a:effectLst/>
                <a:latin typeface="Arial MT"/>
                <a:ea typeface="Arial" panose="020B0604020202020204" pitchFamily="34" charset="0"/>
              </a:rPr>
              <a:t>20NN1A05G3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0"/>
            <a:r>
              <a:rPr lang="en-US" sz="1800" dirty="0">
                <a:effectLst/>
                <a:latin typeface="Arial MT"/>
                <a:ea typeface="Arial" panose="020B0604020202020204" pitchFamily="34" charset="0"/>
              </a:rPr>
              <a:t>IV B.TECH (CSE)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0" marR="198120">
              <a:lnSpc>
                <a:spcPct val="115000"/>
              </a:lnSpc>
              <a:spcBef>
                <a:spcPts val="205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 MT"/>
                <a:ea typeface="Arial" panose="020B0604020202020204" pitchFamily="34" charset="0"/>
              </a:rPr>
              <a:t>VIGNAN’S NIRULA INSTITUTE OF TECHNOLOGY AND SCIENCE FOR WOMEN</a:t>
            </a:r>
            <a:r>
              <a:rPr lang="en-US" sz="1800" spc="-325" dirty="0">
                <a:effectLst/>
                <a:latin typeface="Arial MT"/>
                <a:ea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 MT"/>
                <a:ea typeface="Arial" panose="020B0604020202020204" pitchFamily="34" charset="0"/>
              </a:rPr>
              <a:t>(VNITSW)</a:t>
            </a:r>
          </a:p>
          <a:p>
            <a:pPr marL="63500" marR="198120">
              <a:lnSpc>
                <a:spcPct val="115000"/>
              </a:lnSpc>
              <a:spcBef>
                <a:spcPts val="205"/>
              </a:spcBef>
              <a:spcAft>
                <a:spcPts val="0"/>
              </a:spcAft>
            </a:pPr>
            <a:endParaRPr lang="en-US" dirty="0">
              <a:latin typeface="Arial MT"/>
              <a:ea typeface="Arial" panose="020B0604020202020204" pitchFamily="34" charset="0"/>
            </a:endParaRPr>
          </a:p>
          <a:p>
            <a:pPr marL="63500" marR="198120">
              <a:lnSpc>
                <a:spcPct val="115000"/>
              </a:lnSpc>
              <a:spcBef>
                <a:spcPts val="205"/>
              </a:spcBef>
              <a:spcAft>
                <a:spcPts val="0"/>
              </a:spcAft>
            </a:pP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170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0.jpeg">
            <a:extLst>
              <a:ext uri="{FF2B5EF4-FFF2-40B4-BE49-F238E27FC236}">
                <a16:creationId xmlns:a16="http://schemas.microsoft.com/office/drawing/2014/main" id="{9EB55EB0-29FB-82D2-E1E6-0F2EEA822D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3178" y="985963"/>
            <a:ext cx="10274323" cy="5414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372BD-46A2-B94B-325F-608F069E1E57}"/>
              </a:ext>
            </a:extLst>
          </p:cNvPr>
          <p:cNvSpPr txBox="1"/>
          <p:nvPr/>
        </p:nvSpPr>
        <p:spPr>
          <a:xfrm>
            <a:off x="3116911" y="508883"/>
            <a:ext cx="401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UNION OF TOP-PERFORMING PRODUCTS</a:t>
            </a:r>
          </a:p>
        </p:txBody>
      </p:sp>
    </p:spTree>
    <p:extLst>
      <p:ext uri="{BB962C8B-B14F-4D97-AF65-F5344CB8AC3E}">
        <p14:creationId xmlns:p14="http://schemas.microsoft.com/office/powerpoint/2010/main" val="307492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1.jpeg">
            <a:extLst>
              <a:ext uri="{FF2B5EF4-FFF2-40B4-BE49-F238E27FC236}">
                <a16:creationId xmlns:a16="http://schemas.microsoft.com/office/drawing/2014/main" id="{2A9829AF-002C-EC4F-AB0C-EFF061F17C1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140" y="1025718"/>
            <a:ext cx="10495720" cy="5184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042D1-FED7-B10E-EF55-C9E3C4D412FE}"/>
              </a:ext>
            </a:extLst>
          </p:cNvPr>
          <p:cNvSpPr txBox="1"/>
          <p:nvPr/>
        </p:nvSpPr>
        <p:spPr>
          <a:xfrm>
            <a:off x="1685676" y="453224"/>
            <a:ext cx="472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INTERSECTION OF TOP-PERFORMING PRODUCTS</a:t>
            </a:r>
          </a:p>
        </p:txBody>
      </p:sp>
    </p:spTree>
    <p:extLst>
      <p:ext uri="{BB962C8B-B14F-4D97-AF65-F5344CB8AC3E}">
        <p14:creationId xmlns:p14="http://schemas.microsoft.com/office/powerpoint/2010/main" val="198224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2.jpeg">
            <a:extLst>
              <a:ext uri="{FF2B5EF4-FFF2-40B4-BE49-F238E27FC236}">
                <a16:creationId xmlns:a16="http://schemas.microsoft.com/office/drawing/2014/main" id="{849550F4-993E-356C-B41E-E2CDAFB325D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156" y="954157"/>
            <a:ext cx="10201524" cy="5319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9E84D-88AD-11E6-AAF0-44A53E0F0537}"/>
              </a:ext>
            </a:extLst>
          </p:cNvPr>
          <p:cNvSpPr txBox="1"/>
          <p:nvPr/>
        </p:nvSpPr>
        <p:spPr>
          <a:xfrm>
            <a:off x="3466769" y="453224"/>
            <a:ext cx="505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MINUS(LEFT JOIN) OF TOP PERFORMING PRODUCTS</a:t>
            </a:r>
          </a:p>
        </p:txBody>
      </p:sp>
    </p:spTree>
    <p:extLst>
      <p:ext uri="{BB962C8B-B14F-4D97-AF65-F5344CB8AC3E}">
        <p14:creationId xmlns:p14="http://schemas.microsoft.com/office/powerpoint/2010/main" val="87744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3.jpeg">
            <a:extLst>
              <a:ext uri="{FF2B5EF4-FFF2-40B4-BE49-F238E27FC236}">
                <a16:creationId xmlns:a16="http://schemas.microsoft.com/office/drawing/2014/main" id="{ACA23468-4E91-980B-AE4E-E814A0A05C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157" y="1200648"/>
            <a:ext cx="10076338" cy="51444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2214E8-6BA2-23B9-AE82-8F941A3BEDD9}"/>
              </a:ext>
            </a:extLst>
          </p:cNvPr>
          <p:cNvSpPr txBox="1"/>
          <p:nvPr/>
        </p:nvSpPr>
        <p:spPr>
          <a:xfrm>
            <a:off x="2846567" y="373711"/>
            <a:ext cx="517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MINUS(RIGHT JOIN)OF TOP-PERFORMING PRODUCTS</a:t>
            </a:r>
          </a:p>
        </p:txBody>
      </p:sp>
    </p:spTree>
    <p:extLst>
      <p:ext uri="{BB962C8B-B14F-4D97-AF65-F5344CB8AC3E}">
        <p14:creationId xmlns:p14="http://schemas.microsoft.com/office/powerpoint/2010/main" val="127683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4.jpeg">
            <a:extLst>
              <a:ext uri="{FF2B5EF4-FFF2-40B4-BE49-F238E27FC236}">
                <a16:creationId xmlns:a16="http://schemas.microsoft.com/office/drawing/2014/main" id="{690A37BD-232E-D3A2-97FF-D27375033D8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4928" y="1033670"/>
            <a:ext cx="10342144" cy="5255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7B869E-2EC8-A9F6-0968-24140C1147C6}"/>
              </a:ext>
            </a:extLst>
          </p:cNvPr>
          <p:cNvSpPr txBox="1"/>
          <p:nvPr/>
        </p:nvSpPr>
        <p:spPr>
          <a:xfrm>
            <a:off x="1280160" y="540689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CALUCLATIONS:-</a:t>
            </a:r>
          </a:p>
        </p:txBody>
      </p:sp>
    </p:spTree>
    <p:extLst>
      <p:ext uri="{BB962C8B-B14F-4D97-AF65-F5344CB8AC3E}">
        <p14:creationId xmlns:p14="http://schemas.microsoft.com/office/powerpoint/2010/main" val="393048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5.jpeg">
            <a:extLst>
              <a:ext uri="{FF2B5EF4-FFF2-40B4-BE49-F238E27FC236}">
                <a16:creationId xmlns:a16="http://schemas.microsoft.com/office/drawing/2014/main" id="{5C7113C5-21AE-3B46-71B1-CDD09361583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157" y="667910"/>
            <a:ext cx="10157461" cy="57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2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6.jpeg">
            <a:extLst>
              <a:ext uri="{FF2B5EF4-FFF2-40B4-BE49-F238E27FC236}">
                <a16:creationId xmlns:a16="http://schemas.microsoft.com/office/drawing/2014/main" id="{DC40ACAA-5C5F-5BA9-5948-AF57DF5553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741" y="1057525"/>
            <a:ext cx="10339890" cy="53353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991564-6B04-59C4-C2F2-0BA942BA06E6}"/>
              </a:ext>
            </a:extLst>
          </p:cNvPr>
          <p:cNvSpPr txBox="1"/>
          <p:nvPr/>
        </p:nvSpPr>
        <p:spPr>
          <a:xfrm>
            <a:off x="858741" y="373711"/>
            <a:ext cx="173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RUNNING TOTAL</a:t>
            </a:r>
          </a:p>
        </p:txBody>
      </p:sp>
    </p:spTree>
    <p:extLst>
      <p:ext uri="{BB962C8B-B14F-4D97-AF65-F5344CB8AC3E}">
        <p14:creationId xmlns:p14="http://schemas.microsoft.com/office/powerpoint/2010/main" val="4129136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7.jpeg">
            <a:extLst>
              <a:ext uri="{FF2B5EF4-FFF2-40B4-BE49-F238E27FC236}">
                <a16:creationId xmlns:a16="http://schemas.microsoft.com/office/drawing/2014/main" id="{87935B54-BAFF-84D3-CCAA-6EDAF651B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913" y="946205"/>
            <a:ext cx="10054552" cy="5375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29ACFA-D7B9-BDD0-2AF2-3BDF6211E041}"/>
              </a:ext>
            </a:extLst>
          </p:cNvPr>
          <p:cNvSpPr txBox="1"/>
          <p:nvPr/>
        </p:nvSpPr>
        <p:spPr>
          <a:xfrm>
            <a:off x="1105231" y="421419"/>
            <a:ext cx="17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TOTAL PERCENT:-</a:t>
            </a:r>
          </a:p>
        </p:txBody>
      </p:sp>
    </p:spTree>
    <p:extLst>
      <p:ext uri="{BB962C8B-B14F-4D97-AF65-F5344CB8AC3E}">
        <p14:creationId xmlns:p14="http://schemas.microsoft.com/office/powerpoint/2010/main" val="50340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eg">
            <a:extLst>
              <a:ext uri="{FF2B5EF4-FFF2-40B4-BE49-F238E27FC236}">
                <a16:creationId xmlns:a16="http://schemas.microsoft.com/office/drawing/2014/main" id="{08F07579-F19C-4668-465A-8CD2DF4038E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3798" y="962108"/>
            <a:ext cx="10384404" cy="5438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9E0F74-3102-675E-E75B-63C619E5FF33}"/>
              </a:ext>
            </a:extLst>
          </p:cNvPr>
          <p:cNvSpPr txBox="1"/>
          <p:nvPr/>
        </p:nvSpPr>
        <p:spPr>
          <a:xfrm>
            <a:off x="1359673" y="44527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RANK:-</a:t>
            </a:r>
          </a:p>
        </p:txBody>
      </p:sp>
    </p:spTree>
    <p:extLst>
      <p:ext uri="{BB962C8B-B14F-4D97-AF65-F5344CB8AC3E}">
        <p14:creationId xmlns:p14="http://schemas.microsoft.com/office/powerpoint/2010/main" val="12668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E8A81E-2DD0-C4CB-5F64-52334727A91A}"/>
              </a:ext>
            </a:extLst>
          </p:cNvPr>
          <p:cNvSpPr txBox="1"/>
          <p:nvPr/>
        </p:nvSpPr>
        <p:spPr>
          <a:xfrm>
            <a:off x="2083242" y="1224502"/>
            <a:ext cx="82693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image2.jpeg">
            <a:extLst>
              <a:ext uri="{FF2B5EF4-FFF2-40B4-BE49-F238E27FC236}">
                <a16:creationId xmlns:a16="http://schemas.microsoft.com/office/drawing/2014/main" id="{27BC8C5F-C5AC-AF78-E960-3E61BDA92B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8009" y="1137037"/>
            <a:ext cx="10352599" cy="5327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3EF09F-B1FA-BD8A-32F0-0BACAAFC374A}"/>
              </a:ext>
            </a:extLst>
          </p:cNvPr>
          <p:cNvSpPr txBox="1"/>
          <p:nvPr/>
        </p:nvSpPr>
        <p:spPr>
          <a:xfrm>
            <a:off x="2266122" y="612250"/>
            <a:ext cx="34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HIGH-VALUE CUSTOMERS BY SALES</a:t>
            </a:r>
          </a:p>
        </p:txBody>
      </p:sp>
    </p:spTree>
    <p:extLst>
      <p:ext uri="{BB962C8B-B14F-4D97-AF65-F5344CB8AC3E}">
        <p14:creationId xmlns:p14="http://schemas.microsoft.com/office/powerpoint/2010/main" val="23596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DAA8-0A08-CC35-BCB1-9521178E2585}"/>
              </a:ext>
            </a:extLst>
          </p:cNvPr>
          <p:cNvSpPr txBox="1"/>
          <p:nvPr/>
        </p:nvSpPr>
        <p:spPr>
          <a:xfrm>
            <a:off x="1470992" y="731520"/>
            <a:ext cx="90406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image3.jpeg">
            <a:extLst>
              <a:ext uri="{FF2B5EF4-FFF2-40B4-BE49-F238E27FC236}">
                <a16:creationId xmlns:a16="http://schemas.microsoft.com/office/drawing/2014/main" id="{02725995-D62A-8510-94A6-47D5510E66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262" y="1235023"/>
            <a:ext cx="10406932" cy="5245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B9752-858D-D714-0298-3EA0F50BB0E7}"/>
              </a:ext>
            </a:extLst>
          </p:cNvPr>
          <p:cNvSpPr txBox="1"/>
          <p:nvPr/>
        </p:nvSpPr>
        <p:spPr>
          <a:xfrm>
            <a:off x="2289976" y="580445"/>
            <a:ext cx="356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HIGH VALUE CUSTOMERS BY PROFIT</a:t>
            </a:r>
          </a:p>
        </p:txBody>
      </p:sp>
    </p:spTree>
    <p:extLst>
      <p:ext uri="{BB962C8B-B14F-4D97-AF65-F5344CB8AC3E}">
        <p14:creationId xmlns:p14="http://schemas.microsoft.com/office/powerpoint/2010/main" val="113752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0BB890-2315-AC86-4DBC-CD401AB343B9}"/>
              </a:ext>
            </a:extLst>
          </p:cNvPr>
          <p:cNvSpPr txBox="1"/>
          <p:nvPr/>
        </p:nvSpPr>
        <p:spPr>
          <a:xfrm>
            <a:off x="2160105" y="453225"/>
            <a:ext cx="78717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image4.jpeg">
            <a:extLst>
              <a:ext uri="{FF2B5EF4-FFF2-40B4-BE49-F238E27FC236}">
                <a16:creationId xmlns:a16="http://schemas.microsoft.com/office/drawing/2014/main" id="{EA73AF92-EED2-EB65-41F1-5AB01861A57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457" y="985853"/>
            <a:ext cx="10273086" cy="5267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65178-D1E7-D798-4E93-CD2523770F04}"/>
              </a:ext>
            </a:extLst>
          </p:cNvPr>
          <p:cNvSpPr txBox="1"/>
          <p:nvPr/>
        </p:nvSpPr>
        <p:spPr>
          <a:xfrm>
            <a:off x="2433099" y="453225"/>
            <a:ext cx="35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UNION OF HIGH-VALUE CUSTOMERS</a:t>
            </a:r>
          </a:p>
        </p:txBody>
      </p:sp>
    </p:spTree>
    <p:extLst>
      <p:ext uri="{BB962C8B-B14F-4D97-AF65-F5344CB8AC3E}">
        <p14:creationId xmlns:p14="http://schemas.microsoft.com/office/powerpoint/2010/main" val="283411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B434C-F68E-2BC0-A936-5E58B9516832}"/>
              </a:ext>
            </a:extLst>
          </p:cNvPr>
          <p:cNvSpPr txBox="1"/>
          <p:nvPr/>
        </p:nvSpPr>
        <p:spPr>
          <a:xfrm>
            <a:off x="1447137" y="1391478"/>
            <a:ext cx="89531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image5.jpeg">
            <a:extLst>
              <a:ext uri="{FF2B5EF4-FFF2-40B4-BE49-F238E27FC236}">
                <a16:creationId xmlns:a16="http://schemas.microsoft.com/office/drawing/2014/main" id="{3B91B065-6088-4AE9-D50D-FC8D65F879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2351" y="1198077"/>
            <a:ext cx="10229352" cy="5271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E5113-273A-607A-625E-E1972A2BC783}"/>
              </a:ext>
            </a:extLst>
          </p:cNvPr>
          <p:cNvSpPr txBox="1"/>
          <p:nvPr/>
        </p:nvSpPr>
        <p:spPr>
          <a:xfrm>
            <a:off x="1566407" y="556591"/>
            <a:ext cx="374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INTERSECTION OF VALUE CUSTOMERS</a:t>
            </a:r>
          </a:p>
        </p:txBody>
      </p:sp>
    </p:spTree>
    <p:extLst>
      <p:ext uri="{BB962C8B-B14F-4D97-AF65-F5344CB8AC3E}">
        <p14:creationId xmlns:p14="http://schemas.microsoft.com/office/powerpoint/2010/main" val="348752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FFF91C-E8BF-281D-C7B8-1D5E61C1413A}"/>
              </a:ext>
            </a:extLst>
          </p:cNvPr>
          <p:cNvSpPr txBox="1"/>
          <p:nvPr/>
        </p:nvSpPr>
        <p:spPr>
          <a:xfrm>
            <a:off x="1256306" y="1383527"/>
            <a:ext cx="96290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image6.jpeg">
            <a:extLst>
              <a:ext uri="{FF2B5EF4-FFF2-40B4-BE49-F238E27FC236}">
                <a16:creationId xmlns:a16="http://schemas.microsoft.com/office/drawing/2014/main" id="{C9789974-ADE0-7243-6AD9-488658359C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8497" y="993913"/>
            <a:ext cx="10200198" cy="5467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ACD31F-4319-108F-F8B5-8E89E7CB006E}"/>
              </a:ext>
            </a:extLst>
          </p:cNvPr>
          <p:cNvSpPr txBox="1"/>
          <p:nvPr/>
        </p:nvSpPr>
        <p:spPr>
          <a:xfrm>
            <a:off x="2234317" y="373711"/>
            <a:ext cx="46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MINUS(LEFT JOIN) OF HIGH-VALUE CUSTOMERS</a:t>
            </a:r>
          </a:p>
        </p:txBody>
      </p:sp>
    </p:spTree>
    <p:extLst>
      <p:ext uri="{BB962C8B-B14F-4D97-AF65-F5344CB8AC3E}">
        <p14:creationId xmlns:p14="http://schemas.microsoft.com/office/powerpoint/2010/main" val="291967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E99F7-7F23-E067-2EEC-437227806F6C}"/>
              </a:ext>
            </a:extLst>
          </p:cNvPr>
          <p:cNvSpPr txBox="1"/>
          <p:nvPr/>
        </p:nvSpPr>
        <p:spPr>
          <a:xfrm>
            <a:off x="3101009" y="1351722"/>
            <a:ext cx="744242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image7.jpeg">
            <a:extLst>
              <a:ext uri="{FF2B5EF4-FFF2-40B4-BE49-F238E27FC236}">
                <a16:creationId xmlns:a16="http://schemas.microsoft.com/office/drawing/2014/main" id="{128CAFFB-AE0D-890D-A405-CFF239B8EAD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4642" y="1101147"/>
            <a:ext cx="10392355" cy="5197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2C6D8-6E45-416F-9396-C10BE5C7C1C5}"/>
              </a:ext>
            </a:extLst>
          </p:cNvPr>
          <p:cNvSpPr txBox="1"/>
          <p:nvPr/>
        </p:nvSpPr>
        <p:spPr>
          <a:xfrm>
            <a:off x="2385391" y="333955"/>
            <a:ext cx="480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MINUS(RIGHT JOIN) OF HIGH-VALUE CUSTOMERS</a:t>
            </a:r>
          </a:p>
        </p:txBody>
      </p:sp>
    </p:spTree>
    <p:extLst>
      <p:ext uri="{BB962C8B-B14F-4D97-AF65-F5344CB8AC3E}">
        <p14:creationId xmlns:p14="http://schemas.microsoft.com/office/powerpoint/2010/main" val="304174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8.jpeg">
            <a:extLst>
              <a:ext uri="{FF2B5EF4-FFF2-40B4-BE49-F238E27FC236}">
                <a16:creationId xmlns:a16="http://schemas.microsoft.com/office/drawing/2014/main" id="{38416688-B3A2-27E6-C23A-F90ABBBCF0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2108" y="1017767"/>
            <a:ext cx="10132981" cy="5279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B7725-F8B4-C45F-2572-29390665456B}"/>
              </a:ext>
            </a:extLst>
          </p:cNvPr>
          <p:cNvSpPr txBox="1"/>
          <p:nvPr/>
        </p:nvSpPr>
        <p:spPr>
          <a:xfrm>
            <a:off x="2576223" y="500932"/>
            <a:ext cx="400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TOP-PERFORMING PRODUCTS BY PROFIT</a:t>
            </a:r>
          </a:p>
        </p:txBody>
      </p:sp>
    </p:spTree>
    <p:extLst>
      <p:ext uri="{BB962C8B-B14F-4D97-AF65-F5344CB8AC3E}">
        <p14:creationId xmlns:p14="http://schemas.microsoft.com/office/powerpoint/2010/main" val="165571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9.jpeg">
            <a:extLst>
              <a:ext uri="{FF2B5EF4-FFF2-40B4-BE49-F238E27FC236}">
                <a16:creationId xmlns:a16="http://schemas.microsoft.com/office/drawing/2014/main" id="{6392207D-D65C-8539-2B98-60F009F3C4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512" y="1216550"/>
            <a:ext cx="10045849" cy="5080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F1841-185F-B285-A9A3-1CF359A7EA52}"/>
              </a:ext>
            </a:extLst>
          </p:cNvPr>
          <p:cNvSpPr txBox="1"/>
          <p:nvPr/>
        </p:nvSpPr>
        <p:spPr>
          <a:xfrm>
            <a:off x="2210463" y="437322"/>
            <a:ext cx="386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TOP PERFORMING PRODUCTS BY SALES</a:t>
            </a:r>
          </a:p>
        </p:txBody>
      </p:sp>
    </p:spTree>
    <p:extLst>
      <p:ext uri="{BB962C8B-B14F-4D97-AF65-F5344CB8AC3E}">
        <p14:creationId xmlns:p14="http://schemas.microsoft.com/office/powerpoint/2010/main" val="1856752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32</TotalTime>
  <Words>109</Words>
  <Application>Microsoft Office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MT</vt:lpstr>
      <vt:lpstr>Calibri</vt:lpstr>
      <vt:lpstr>Calibri Light</vt:lpstr>
      <vt:lpstr>Times New Roman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Patha Lakshmi Sai Priya</dc:creator>
  <cp:lastModifiedBy>Patha Lakshmi Sai Priya</cp:lastModifiedBy>
  <cp:revision>2</cp:revision>
  <dcterms:created xsi:type="dcterms:W3CDTF">2024-03-04T06:35:23Z</dcterms:created>
  <dcterms:modified xsi:type="dcterms:W3CDTF">2024-03-10T08:39:05Z</dcterms:modified>
</cp:coreProperties>
</file>